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12/12/2022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12/12/2022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12/12/2022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Make it green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 smtClean="0"/>
              <a:t>Угоститељско туристичка школа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842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Erazmus</a:t>
            </a:r>
            <a:r>
              <a:rPr lang="en-US" dirty="0" smtClean="0"/>
              <a:t> + KA210 - VET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Пројекат у сарадњи школа региона Марибор- Ровињ- Београд </a:t>
            </a:r>
          </a:p>
          <a:p>
            <a:r>
              <a:rPr lang="sr-Cyrl-RS" dirty="0" smtClean="0"/>
              <a:t>Носилац пројекта Средња школа за угоститељство и туризам Марибор</a:t>
            </a:r>
          </a:p>
          <a:p>
            <a:r>
              <a:rPr lang="sr-Cyrl-RS" dirty="0" smtClean="0"/>
              <a:t>Школе партнери Струковна школа Еуген Кумичић Ровињ и Угоститељско туристичка школа Београд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499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Идеја пројекта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Тема усмерена на развој друшта без загађења у области туризма и угоститељства</a:t>
            </a:r>
          </a:p>
          <a:p>
            <a:r>
              <a:rPr lang="sr-Cyrl-RS" dirty="0" smtClean="0"/>
              <a:t>Проблеми са баченом храном и масовним туризмом</a:t>
            </a:r>
          </a:p>
          <a:p>
            <a:r>
              <a:rPr lang="sr-Cyrl-RS" dirty="0" smtClean="0"/>
              <a:t>Од отпада направити нов производ </a:t>
            </a:r>
            <a:endParaRPr lang="sr-Cyrl-RS" dirty="0"/>
          </a:p>
          <a:p>
            <a:r>
              <a:rPr lang="sr-Cyrl-RS" dirty="0" smtClean="0"/>
              <a:t>Фокус на три циља</a:t>
            </a:r>
            <a:r>
              <a:rPr lang="en-US" dirty="0" smtClean="0"/>
              <a:t>:</a:t>
            </a:r>
            <a:r>
              <a:rPr lang="sr-Cyrl-RS" dirty="0" smtClean="0"/>
              <a:t> зелени туризам, кухиња без опада и отпад као пословни поклон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05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/>
              <a:t>Зелени туризам – Београд</a:t>
            </a:r>
            <a:r>
              <a:rPr lang="sr-Cyrl-RS" dirty="0"/>
              <a:t/>
            </a:r>
            <a:br>
              <a:rPr lang="sr-Cyrl-RS" dirty="0"/>
            </a:br>
            <a:r>
              <a:rPr lang="sr-Cyrl-RS" dirty="0" smtClean="0"/>
              <a:t>четири кључне тачке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Иновација</a:t>
            </a:r>
          </a:p>
          <a:p>
            <a:r>
              <a:rPr lang="sr-Cyrl-RS" dirty="0" smtClean="0"/>
              <a:t>Технологија</a:t>
            </a:r>
          </a:p>
          <a:p>
            <a:r>
              <a:rPr lang="sr-Cyrl-RS" dirty="0" smtClean="0"/>
              <a:t>Одрживост</a:t>
            </a:r>
          </a:p>
          <a:p>
            <a:r>
              <a:rPr lang="sr-Cyrl-RS" dirty="0" smtClean="0"/>
              <a:t>Доступност</a:t>
            </a:r>
          </a:p>
        </p:txBody>
      </p:sp>
    </p:spTree>
    <p:extLst>
      <p:ext uri="{BB962C8B-B14F-4D97-AF65-F5344CB8AC3E}">
        <p14:creationId xmlns:p14="http://schemas.microsoft.com/office/powerpoint/2010/main" val="3438201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У оквиру локалних окружења, желимо да успоставимо окружење за развој зеленог паметног туризма</a:t>
            </a:r>
            <a:endParaRPr lang="sr-Cyrl-RS" dirty="0"/>
          </a:p>
          <a:p>
            <a:r>
              <a:rPr lang="sr-Cyrl-RS" dirty="0" smtClean="0"/>
              <a:t>Развити туристички производ који ће промовисати одрживи развој дестинације у еколошком социјалном и културном смислу</a:t>
            </a:r>
          </a:p>
          <a:p>
            <a:r>
              <a:rPr lang="sr-Cyrl-RS" dirty="0" smtClean="0"/>
              <a:t>Циљ је да се у турисичку понуду града уврсти нов турисички производ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331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Кухиња без отпада - Ровињ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Бацање хране еколошки проблем</a:t>
            </a:r>
          </a:p>
          <a:p>
            <a:r>
              <a:rPr lang="sr-Cyrl-RS" dirty="0" smtClean="0"/>
              <a:t>У Србији се баци 83 кг хране по глави становника </a:t>
            </a:r>
            <a:endParaRPr lang="sr-Cyrl-RS" dirty="0"/>
          </a:p>
          <a:p>
            <a:r>
              <a:rPr lang="sr-Cyrl-RS" dirty="0" smtClean="0"/>
              <a:t>Фокусирати се на поновну употребу хране </a:t>
            </a:r>
          </a:p>
          <a:p>
            <a:r>
              <a:rPr lang="sr-Cyrl-RS" dirty="0" smtClean="0"/>
              <a:t>Креирање књиге рецепата на бази поновне употребе хране </a:t>
            </a:r>
          </a:p>
          <a:p>
            <a:r>
              <a:rPr lang="en-US" dirty="0" smtClean="0"/>
              <a:t>0 WASTE  </a:t>
            </a:r>
            <a:r>
              <a:rPr lang="sr-Cyrl-RS" dirty="0" smtClean="0"/>
              <a:t>као будућност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583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Отпад као пословни поклон- Марибор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Важност разврставања отпада </a:t>
            </a:r>
          </a:p>
          <a:p>
            <a:r>
              <a:rPr lang="sr-Cyrl-RS" dirty="0" smtClean="0"/>
              <a:t>Дати отпаду нову причу, нову корист, нову додатну вредност </a:t>
            </a:r>
            <a:endParaRPr lang="sr-Cyrl-RS" dirty="0"/>
          </a:p>
          <a:p>
            <a:r>
              <a:rPr lang="sr-Cyrl-RS" dirty="0" smtClean="0"/>
              <a:t>Проналажење могућности поновне упоребе у туризму и уоститељству за стакло, дрво и папир</a:t>
            </a:r>
          </a:p>
          <a:p>
            <a:r>
              <a:rPr lang="sr-Cyrl-RS" dirty="0" smtClean="0"/>
              <a:t>Направити пословне поклоне или сувенире од наведеног отпада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634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Одрживи развој као мисија и визија 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12901" y="2841514"/>
            <a:ext cx="5591713" cy="3121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2568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60</TotalTime>
  <Words>215</Words>
  <Application>Microsoft Office PowerPoint</Application>
  <PresentationFormat>Widescreen</PresentationFormat>
  <Paragraphs>31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Garamond</vt:lpstr>
      <vt:lpstr>Organic</vt:lpstr>
      <vt:lpstr>Make it green</vt:lpstr>
      <vt:lpstr>Erazmus + KA210 - VET</vt:lpstr>
      <vt:lpstr>Идеја пројекта</vt:lpstr>
      <vt:lpstr>Зелени туризам – Београд четири кључне тачке </vt:lpstr>
      <vt:lpstr>PowerPoint Presentation</vt:lpstr>
      <vt:lpstr>Кухиња без отпада - Ровињ</vt:lpstr>
      <vt:lpstr>Отпад као пословни поклон- Марибор </vt:lpstr>
      <vt:lpstr>Одрживи развој као мисија и визија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Make it green</dc:title>
  <dc:creator>User</dc:creator>
  <cp:lastModifiedBy>User</cp:lastModifiedBy>
  <cp:revision>6</cp:revision>
  <dcterms:created xsi:type="dcterms:W3CDTF">2022-12-12T09:16:53Z</dcterms:created>
  <dcterms:modified xsi:type="dcterms:W3CDTF">2022-12-12T10:17:07Z</dcterms:modified>
</cp:coreProperties>
</file>